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09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71"/>
    <p:restoredTop sz="94694"/>
  </p:normalViewPr>
  <p:slideViewPr>
    <p:cSldViewPr snapToGrid="0" showGuides="1">
      <p:cViewPr varScale="1">
        <p:scale>
          <a:sx n="117" d="100"/>
          <a:sy n="117" d="100"/>
        </p:scale>
        <p:origin x="504" y="168"/>
      </p:cViewPr>
      <p:guideLst>
        <p:guide orient="horz" pos="2409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1C7017-53C9-BD1D-FE94-15C8D76E06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34A594-EF7C-A279-26E6-C0C7E138BB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71550E-09F0-BBDE-3A59-5C1817209D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C8EDF-2A8E-1C4D-B019-25CE5A6ECFAB}" type="datetimeFigureOut">
              <a:rPr lang="en-DK" smtClean="0"/>
              <a:t>31/01/2023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0B6C03-E979-E2BD-DA65-8F94B8F549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8908EE-5CEA-C63D-AAD4-8D3151A2E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121608-E6EF-D840-BB9A-6E518FAD7F3B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8726884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A0029-4832-8A8B-E270-B03297E90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0F3B087-5926-1C8C-C8A5-BA8D37C932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12B565-4DA3-EF6B-3749-1C5F76A7ED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C8EDF-2A8E-1C4D-B019-25CE5A6ECFAB}" type="datetimeFigureOut">
              <a:rPr lang="en-DK" smtClean="0"/>
              <a:t>31/01/2023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18C20B-7AC3-B853-C1EA-C3E69E07B6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B2C23C-F13E-EE48-092E-EE56B37B68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121608-E6EF-D840-BB9A-6E518FAD7F3B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2701395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914CC23-9BF6-132D-338A-38185D0581A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22226A-C98D-A493-BBD5-20A40F3419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D703AA-92C6-70D2-D82C-063F7D78FE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C8EDF-2A8E-1C4D-B019-25CE5A6ECFAB}" type="datetimeFigureOut">
              <a:rPr lang="en-DK" smtClean="0"/>
              <a:t>31/01/2023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85C194-87CE-C8EE-7C66-E2B294E771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9650E-B6FA-D25C-074C-A0EBC5F0B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121608-E6EF-D840-BB9A-6E518FAD7F3B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5115721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0F73BC-E266-4B58-DD67-08711EECE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B5CDDD-CEDA-4C75-78F9-FF43E14365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319C87-D41B-E42C-B0AE-AFDDDC3E25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C8EDF-2A8E-1C4D-B019-25CE5A6ECFAB}" type="datetimeFigureOut">
              <a:rPr lang="en-DK" smtClean="0"/>
              <a:t>31/01/2023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AAF826-CCCB-B620-11C4-C1959F64EE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5DDEBD-4F78-1973-3198-A5E6E66348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121608-E6EF-D840-BB9A-6E518FAD7F3B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1439463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4593E-E8D6-BECD-D528-78AC61B385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708082-45CF-FA91-16DB-954B5CEB34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550DC9-6396-8967-0EEF-56DB7734E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C8EDF-2A8E-1C4D-B019-25CE5A6ECFAB}" type="datetimeFigureOut">
              <a:rPr lang="en-DK" smtClean="0"/>
              <a:t>31/01/2023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3A4504-92C2-B407-4463-8E848644C1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DB1054-F586-3997-5A78-045B1CA105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121608-E6EF-D840-BB9A-6E518FAD7F3B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4562510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F15614-3153-5666-9BC8-E17A7B396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B4538F-EE6D-2398-82F6-04E91EFA9E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24C277-1C06-BB7E-5A78-AAE19DEF3F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EB5B72-ED58-2642-C409-A061B3120C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C8EDF-2A8E-1C4D-B019-25CE5A6ECFAB}" type="datetimeFigureOut">
              <a:rPr lang="en-DK" smtClean="0"/>
              <a:t>31/01/2023</a:t>
            </a:fld>
            <a:endParaRPr lang="en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7B1935-A954-8B65-6CDE-DD85AA63A7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BFB018-208B-0EB2-E9B7-3AE7A4D9EA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121608-E6EF-D840-BB9A-6E518FAD7F3B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6837776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420EF6-0D63-22DD-A610-E17CA35C70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F7153C-37E9-87C2-D2CD-5DEF76D4AA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5D3F66-CFB5-28EE-FF2C-0B28F0269A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BBE08D-BA18-AC72-6336-DD4743C621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F6EEC1-ED05-517C-BC33-F699DC40490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76628AD-21B6-BC6D-BE52-BF353160E4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C8EDF-2A8E-1C4D-B019-25CE5A6ECFAB}" type="datetimeFigureOut">
              <a:rPr lang="en-DK" smtClean="0"/>
              <a:t>31/01/2023</a:t>
            </a:fld>
            <a:endParaRPr lang="en-DK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E414CE5-9D02-A032-8F40-352D8514B2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6CECC75-0914-9E39-3B20-BEF183A12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121608-E6EF-D840-BB9A-6E518FAD7F3B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2365251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0C0443-D124-8220-1031-55B213DA1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65097A2-F88B-CB65-B65B-DE5CD0758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C8EDF-2A8E-1C4D-B019-25CE5A6ECFAB}" type="datetimeFigureOut">
              <a:rPr lang="en-DK" smtClean="0"/>
              <a:t>31/01/2023</a:t>
            </a:fld>
            <a:endParaRPr lang="en-D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4D13C0-93C1-EB49-994A-54B8C1202F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76E233-8807-CD5D-1418-75E365E43B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121608-E6EF-D840-BB9A-6E518FAD7F3B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1785225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1BC533-D275-AE06-7BCB-C9EBE17D7B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C8EDF-2A8E-1C4D-B019-25CE5A6ECFAB}" type="datetimeFigureOut">
              <a:rPr lang="en-DK" smtClean="0"/>
              <a:t>31/01/2023</a:t>
            </a:fld>
            <a:endParaRPr lang="en-DK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36069D1-7EAD-5EE5-D88A-E6CA167BBC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EDA53C-9A67-63D5-BEF2-A007E7A61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121608-E6EF-D840-BB9A-6E518FAD7F3B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42497827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DA12C8-6635-2FDD-921C-FD755551DC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04E680-01BF-9AB3-CCBE-0F8715779B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8FEAF1-6599-5B10-72FF-CAC05D020D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88A2E6-D7E8-DED4-E73E-531B5A45F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C8EDF-2A8E-1C4D-B019-25CE5A6ECFAB}" type="datetimeFigureOut">
              <a:rPr lang="en-DK" smtClean="0"/>
              <a:t>31/01/2023</a:t>
            </a:fld>
            <a:endParaRPr lang="en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6493A8-F8BE-BDDE-E9CB-BB0905D7BD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B04033-2CF5-B379-2C45-B25466006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121608-E6EF-D840-BB9A-6E518FAD7F3B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1937313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0026C-CDAB-D25C-DAC1-CF5BD7A16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7400621-FC9A-835D-3EF7-AB3B84675C7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B0D4CA-6E06-3805-76E2-979D6A1C7A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3D305A-C252-203C-F37A-EB11B8ABF3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C8EDF-2A8E-1C4D-B019-25CE5A6ECFAB}" type="datetimeFigureOut">
              <a:rPr lang="en-DK" smtClean="0"/>
              <a:t>31/01/2023</a:t>
            </a:fld>
            <a:endParaRPr lang="en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4EEA3D-C4B3-0FA5-8C44-443E5FAF14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295539-281E-4F8A-AFA4-DDBF8F160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121608-E6EF-D840-BB9A-6E518FAD7F3B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6928748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F00E88D-0B90-5F52-C3AF-B8F3430F4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A86043-ED62-9A17-F39F-679A695F6C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FF60DA-EE5C-F468-17DA-E8E4AA2EB7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9C8EDF-2A8E-1C4D-B019-25CE5A6ECFAB}" type="datetimeFigureOut">
              <a:rPr lang="en-DK" smtClean="0"/>
              <a:t>31/01/2023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5D66BD-6D0F-80FE-398C-1F557B7F57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44BD44-92E7-B158-CB3C-F0F2B2920A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121608-E6EF-D840-BB9A-6E518FAD7F3B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7339775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EEEA7E-2A14-9707-606F-AA9B4A228AE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3FF90A-D597-0D95-101E-E706EB322EB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6648348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89297D6A-20F1-16B2-2510-614AE14065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328" t="22142" r="48801" b="37056"/>
          <a:stretch/>
        </p:blipFill>
        <p:spPr>
          <a:xfrm>
            <a:off x="2552279" y="559305"/>
            <a:ext cx="2688772" cy="221587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995B54B-E0AC-DDA4-DC0F-BB717F5269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905" t="20506" r="44247" b="14864"/>
          <a:stretch/>
        </p:blipFill>
        <p:spPr>
          <a:xfrm>
            <a:off x="1294012" y="3456044"/>
            <a:ext cx="2598249" cy="271268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CDD46D8-E782-2E7D-4B7E-5D6090457C3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589" t="22014" r="36423" b="21752"/>
          <a:stretch/>
        </p:blipFill>
        <p:spPr>
          <a:xfrm>
            <a:off x="4561114" y="3456045"/>
            <a:ext cx="3255220" cy="271268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EB4E35A-CC8C-1B34-121C-8B1B5BBA228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8846" t="6458" r="44441" b="39795"/>
          <a:stretch/>
        </p:blipFill>
        <p:spPr>
          <a:xfrm>
            <a:off x="5846751" y="575373"/>
            <a:ext cx="2688771" cy="221587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88780681-D248-4AF6-743A-A0FBD7EE92C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3836" t="12847" r="53351" b="23712"/>
          <a:stretch/>
        </p:blipFill>
        <p:spPr>
          <a:xfrm>
            <a:off x="8535523" y="3456044"/>
            <a:ext cx="2468488" cy="2686658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0B1EF31D-43BA-3EC1-352B-E01BBE9B0E29}"/>
              </a:ext>
            </a:extLst>
          </p:cNvPr>
          <p:cNvSpPr txBox="1"/>
          <p:nvPr/>
        </p:nvSpPr>
        <p:spPr>
          <a:xfrm>
            <a:off x="482725" y="206041"/>
            <a:ext cx="1084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b="1" dirty="0"/>
              <a:t>Retaining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9258DEA-806D-D765-E2BA-D308D660D881}"/>
              </a:ext>
            </a:extLst>
          </p:cNvPr>
          <p:cNvSpPr txBox="1"/>
          <p:nvPr/>
        </p:nvSpPr>
        <p:spPr>
          <a:xfrm>
            <a:off x="2899953" y="2823549"/>
            <a:ext cx="2095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0342_13_2 (X612)</a:t>
            </a:r>
            <a:endParaRPr lang="en-DK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EEDF9B8-5A0E-FD33-C1DD-27A9BD9A8CE5}"/>
              </a:ext>
            </a:extLst>
          </p:cNvPr>
          <p:cNvSpPr txBox="1"/>
          <p:nvPr/>
        </p:nvSpPr>
        <p:spPr>
          <a:xfrm>
            <a:off x="1609533" y="6146957"/>
            <a:ext cx="1967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0134_4_6 (X608)</a:t>
            </a:r>
            <a:endParaRPr lang="en-DK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6BE9127-3BB0-840B-BBF6-5BDD443B7D6E}"/>
              </a:ext>
            </a:extLst>
          </p:cNvPr>
          <p:cNvSpPr txBox="1"/>
          <p:nvPr/>
        </p:nvSpPr>
        <p:spPr>
          <a:xfrm>
            <a:off x="5213681" y="6168728"/>
            <a:ext cx="1950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0284_3_9 (X611)</a:t>
            </a:r>
            <a:endParaRPr lang="en-DK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AE77E19-E989-9D06-7D9E-3ED1E68A5FDE}"/>
              </a:ext>
            </a:extLst>
          </p:cNvPr>
          <p:cNvSpPr txBox="1"/>
          <p:nvPr/>
        </p:nvSpPr>
        <p:spPr>
          <a:xfrm>
            <a:off x="6298563" y="2817936"/>
            <a:ext cx="2095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0144_2_14 (X606)</a:t>
            </a:r>
            <a:endParaRPr lang="en-DK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DE5EE55-B655-010B-DDBE-B7B7AD96FFC2}"/>
              </a:ext>
            </a:extLst>
          </p:cNvPr>
          <p:cNvSpPr txBox="1"/>
          <p:nvPr/>
        </p:nvSpPr>
        <p:spPr>
          <a:xfrm>
            <a:off x="8932478" y="6142702"/>
            <a:ext cx="2095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0128_1_29 (X610)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22329076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C33D53C2-B214-F07E-0114-DB679A964E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283" t="16918" r="30602" b="27070"/>
          <a:stretch/>
        </p:blipFill>
        <p:spPr>
          <a:xfrm>
            <a:off x="1235375" y="536278"/>
            <a:ext cx="3285093" cy="279090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8BF08E4-AF38-DAA6-1F77-7BCAA70488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602" t="19410" r="41247" b="27194"/>
          <a:stretch/>
        </p:blipFill>
        <p:spPr>
          <a:xfrm>
            <a:off x="5048065" y="536278"/>
            <a:ext cx="2618173" cy="279564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C05F1E3-579B-DA6C-24F5-732370DBAB0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068" t="12481" r="39338" b="38165"/>
          <a:stretch/>
        </p:blipFill>
        <p:spPr>
          <a:xfrm>
            <a:off x="1223394" y="3824288"/>
            <a:ext cx="2962555" cy="269040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3A2864F-5E4B-C078-F884-4C9253A3F73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4672" t="6725" r="26532" b="28091"/>
          <a:stretch/>
        </p:blipFill>
        <p:spPr>
          <a:xfrm>
            <a:off x="5071396" y="3824824"/>
            <a:ext cx="2843866" cy="268986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D54EF35-6180-52F0-6871-C0508EB18D9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1087" t="3740" r="43899" b="35804"/>
          <a:stretch/>
        </p:blipFill>
        <p:spPr>
          <a:xfrm>
            <a:off x="8665028" y="3826447"/>
            <a:ext cx="2703905" cy="262819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50D90DE-D2A4-287A-D788-51ECA8F2739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3468" t="22392" r="40258" b="18396"/>
          <a:stretch/>
        </p:blipFill>
        <p:spPr>
          <a:xfrm>
            <a:off x="8272122" y="536278"/>
            <a:ext cx="3082270" cy="2832357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35BD4CD3-2188-F72C-E973-44B893C8227C}"/>
              </a:ext>
            </a:extLst>
          </p:cNvPr>
          <p:cNvSpPr txBox="1"/>
          <p:nvPr/>
        </p:nvSpPr>
        <p:spPr>
          <a:xfrm>
            <a:off x="200552" y="53349"/>
            <a:ext cx="1038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b="1" dirty="0"/>
              <a:t>Inverting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33B9E42-A79B-FC41-E787-02CC36E18986}"/>
              </a:ext>
            </a:extLst>
          </p:cNvPr>
          <p:cNvSpPr txBox="1"/>
          <p:nvPr/>
        </p:nvSpPr>
        <p:spPr>
          <a:xfrm>
            <a:off x="1669403" y="3366061"/>
            <a:ext cx="2095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1085_39_1 (X617)</a:t>
            </a:r>
            <a:endParaRPr lang="en-DK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5C94582-31D4-BB12-ED3C-A216631EB7AD}"/>
              </a:ext>
            </a:extLst>
          </p:cNvPr>
          <p:cNvSpPr txBox="1"/>
          <p:nvPr/>
        </p:nvSpPr>
        <p:spPr>
          <a:xfrm>
            <a:off x="5509727" y="3368045"/>
            <a:ext cx="1967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0540_8_3 (X613)</a:t>
            </a:r>
            <a:endParaRPr lang="en-DK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BC48049-0176-19C3-CB93-D68DC1E364CC}"/>
              </a:ext>
            </a:extLst>
          </p:cNvPr>
          <p:cNvSpPr txBox="1"/>
          <p:nvPr/>
        </p:nvSpPr>
        <p:spPr>
          <a:xfrm>
            <a:off x="1832578" y="6514692"/>
            <a:ext cx="1967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0171_6_4 (X614)</a:t>
            </a:r>
            <a:endParaRPr lang="en-DK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7FE7512-0B4C-24EC-B0AD-FB95CEDFCC81}"/>
              </a:ext>
            </a:extLst>
          </p:cNvPr>
          <p:cNvSpPr txBox="1"/>
          <p:nvPr/>
        </p:nvSpPr>
        <p:spPr>
          <a:xfrm>
            <a:off x="5509726" y="6514692"/>
            <a:ext cx="1967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0260_4_5 (X605)</a:t>
            </a:r>
            <a:endParaRPr lang="en-DK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9DFEBD1-2000-E152-A914-6D764619C0C4}"/>
              </a:ext>
            </a:extLst>
          </p:cNvPr>
          <p:cNvSpPr txBox="1"/>
          <p:nvPr/>
        </p:nvSpPr>
        <p:spPr>
          <a:xfrm>
            <a:off x="9239039" y="6501530"/>
            <a:ext cx="2095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0141_1_28 (X607)</a:t>
            </a:r>
            <a:endParaRPr lang="en-DK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F010357-45B0-7019-1A8A-EEFC2B0643B0}"/>
              </a:ext>
            </a:extLst>
          </p:cNvPr>
          <p:cNvSpPr txBox="1"/>
          <p:nvPr/>
        </p:nvSpPr>
        <p:spPr>
          <a:xfrm>
            <a:off x="9013907" y="3359987"/>
            <a:ext cx="2078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0118_1_30 (X609)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27535635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302</TotalTime>
  <Words>46</Words>
  <Application>Microsoft Macintosh PowerPoint</Application>
  <PresentationFormat>Widescreen</PresentationFormat>
  <Paragraphs>13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Ida Kristine Sandford Meitil</dc:creator>
  <cp:lastModifiedBy>Ida Kristine Sandford Meitil</cp:lastModifiedBy>
  <cp:revision>4</cp:revision>
  <dcterms:created xsi:type="dcterms:W3CDTF">2023-01-31T14:36:55Z</dcterms:created>
  <dcterms:modified xsi:type="dcterms:W3CDTF">2023-01-31T19:39:40Z</dcterms:modified>
</cp:coreProperties>
</file>